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24" r:id="rId4"/>
    <p:sldId id="259" r:id="rId5"/>
    <p:sldId id="260" r:id="rId6"/>
    <p:sldId id="300" r:id="rId7"/>
    <p:sldId id="301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1146" autoAdjust="0"/>
  </p:normalViewPr>
  <p:slideViewPr>
    <p:cSldViewPr snapToGrid="0" snapToObjects="1">
      <p:cViewPr varScale="1">
        <p:scale>
          <a:sx n="50" d="100"/>
          <a:sy n="50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1. Использование </a:t>
            </a:r>
            <a:r>
              <a:rPr lang="ru-RU" dirty="0" err="1"/>
              <a:t>блокчейна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позволяет России и другим странам обходить международные санкции. Транзакции в такой системе не зависят от централизованных финансовых институтов, подверженных санкционному давлению, что обеспечивает большую свободу и независимость в международных расчетах.</a:t>
            </a:r>
          </a:p>
          <a:p>
            <a:r>
              <a:rPr lang="ru-RU" dirty="0"/>
              <a:t>2.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значительно снижает операционные издержки благодаря устранению необходимости в большом числе посредников и уменьшению расходов на обработку транзакций. Это делает международные платежи более доступными и выгодными для бизнеса и частных лиц.</a:t>
            </a:r>
          </a:p>
          <a:p>
            <a:r>
              <a:rPr lang="ru-RU" dirty="0"/>
              <a:t>3. Одна из ключевых особенностей </a:t>
            </a:r>
            <a:r>
              <a:rPr lang="ru-RU" dirty="0" err="1"/>
              <a:t>блокчейна</a:t>
            </a:r>
            <a:r>
              <a:rPr lang="ru-RU" dirty="0"/>
              <a:t> – это его прозрачность и безопасность. Все транзакции записываются в неизменяемый реестр, который доступен для проверки всеми участниками сети. Это исключает возможность мошенничества и повышает доверие к системе, что особенно важно в условиях растущих </a:t>
            </a:r>
            <a:r>
              <a:rPr lang="ru-RU" dirty="0" err="1"/>
              <a:t>киберугроз</a:t>
            </a:r>
            <a:r>
              <a:rPr lang="ru-RU" dirty="0"/>
              <a:t>.</a:t>
            </a:r>
          </a:p>
          <a:p>
            <a:r>
              <a:rPr lang="ru-RU" dirty="0"/>
              <a:t>4. Внедрение </a:t>
            </a:r>
            <a:r>
              <a:rPr lang="ru-RU" dirty="0" err="1"/>
              <a:t>блокчейн</a:t>
            </a:r>
            <a:r>
              <a:rPr lang="ru-RU" dirty="0"/>
              <a:t>-технологий способствует цифровизации экономики России. Это соответствует стратегическим целям страны по развитию цифровых технологий и инноваций, делая экономику более современной и конкурентоспособной.</a:t>
            </a:r>
          </a:p>
          <a:p>
            <a:r>
              <a:rPr lang="ru-RU" dirty="0"/>
              <a:t>5. Особое значение имеет поддержка малого и среднего бизнеса, который часто сталкивается с трудностями при проведении международных транзакций.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обеспечивает более простой, быстрый и дешевый способ проведения платежей, что способствует развитию бизнеса и укреплению его позиций на международных рынках.</a:t>
            </a:r>
          </a:p>
          <a:p>
            <a:endParaRPr lang="ru-RU" dirty="0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2" y="3818466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– это распределённый цифровой реестр.</a:t>
            </a:r>
            <a:endParaRPr lang="en-US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959038-1D66-4FE4-8CE4-3ACC5917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853" y="2802466"/>
            <a:ext cx="8111066" cy="81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7000</TotalTime>
  <Words>4667</Words>
  <Application>Microsoft Macintosh PowerPoint</Application>
  <PresentationFormat>Custom</PresentationFormat>
  <Paragraphs>277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94</cp:revision>
  <dcterms:created xsi:type="dcterms:W3CDTF">2024-05-07T10:40:35Z</dcterms:created>
  <dcterms:modified xsi:type="dcterms:W3CDTF">2024-06-07T12:03:12Z</dcterms:modified>
</cp:coreProperties>
</file>